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0" r:id="rId2"/>
    <p:sldId id="256" r:id="rId3"/>
    <p:sldId id="262" r:id="rId4"/>
    <p:sldId id="265" r:id="rId5"/>
    <p:sldId id="264" r:id="rId6"/>
    <p:sldId id="261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9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8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22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4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1945" y="3512127"/>
            <a:ext cx="8091055" cy="1129146"/>
          </a:xfrm>
        </p:spPr>
        <p:txBody>
          <a:bodyPr/>
          <a:lstStyle/>
          <a:p>
            <a:pPr marL="114300" indent="0">
              <a:buNone/>
            </a:pPr>
            <a:r>
              <a:rPr lang="ru-RU" sz="2800" b="1" i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«Новая жизнь пациентов с аллергией»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7" y="1537856"/>
            <a:ext cx="6822623" cy="15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" y="0"/>
            <a:ext cx="91422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748145"/>
            <a:ext cx="8520600" cy="561110"/>
          </a:xfrm>
        </p:spPr>
        <p:txBody>
          <a:bodyPr/>
          <a:lstStyle/>
          <a:p>
            <a:pPr algn="ctr"/>
            <a:r>
              <a:rPr lang="ru-RU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группы компаний «АЛВИЛС»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1253837"/>
            <a:ext cx="4308792" cy="1406237"/>
          </a:xfrm>
        </p:spPr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«МФК </a:t>
            </a:r>
            <a:r>
              <a:rPr lang="ru-RU" sz="1800" b="1" kern="1200" dirty="0" smtClean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ИНМУНОТЕХ» </a:t>
            </a:r>
            <a:r>
              <a:rPr lang="ru-RU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создано </a:t>
            </a:r>
            <a:r>
              <a:rPr lang="ru-RU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 году для производства и продвижения инновационных</a:t>
            </a:r>
            <a:r>
              <a:rPr lang="en-US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высокотехнологичных продуктов для диагностики и лечения аллергических заболеваний</a:t>
            </a: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30877" y="2660074"/>
            <a:ext cx="3795651" cy="2348344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«МФК ИНМУНОТЕХ»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Собственная производственная площадка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Эксклюзивное представительство в России, </a:t>
            </a:r>
            <a:r>
              <a:rPr lang="ru-RU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инновационная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аллергодиагностика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аллерготерапия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алгоритмы работы с медицинскими изделиями и фармацевтическими продуктами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39669" y="1462748"/>
            <a:ext cx="3629368" cy="2513507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компаний «АЛВИЛС»: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20 лет на фармацевтическом рынке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500 сотрудников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Собственное фармацевтическое производство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Широкие компетенции и большой опыт работы с государственным сектором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Собственный дистрибьюторский склад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" y="0"/>
            <a:ext cx="91422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658092"/>
            <a:ext cx="4357282" cy="3910784"/>
          </a:xfrm>
        </p:spPr>
        <p:txBody>
          <a:bodyPr/>
          <a:lstStyle/>
          <a:p>
            <a:pPr marL="0" lvl="0" indent="0" algn="ctr">
              <a:lnSpc>
                <a:spcPct val="12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kern="1200" dirty="0" smtClean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</a:t>
            </a:r>
            <a:r>
              <a:rPr lang="ru-RU" sz="20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компетенции</a:t>
            </a:r>
            <a:endParaRPr lang="ru-RU" sz="1600" b="1" kern="1200" dirty="0">
              <a:solidFill>
                <a:srgbClr val="4472C4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6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«МФК ИНМУНОТЕХ»</a:t>
            </a:r>
            <a:r>
              <a:rPr lang="ru-RU" sz="16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команда, объединившая профессионалов в сфере аллергологии и иммунологии, фармации и лабораторной медицины для реализации совместного проекта в области передовой диагностики и лечения </a:t>
            </a:r>
            <a:r>
              <a:rPr lang="ru-RU" sz="16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аллергии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2400" y="2528455"/>
            <a:ext cx="3999900" cy="2424545"/>
          </a:xfrm>
        </p:spPr>
        <p:txBody>
          <a:bodyPr/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инсталляция оборудования, обучение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методологическая помощь в интерпретации результатов тестирования и подборе терапии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персональный разбор сложных клинических случаев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6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собственных клинических исследованиях</a:t>
            </a:r>
          </a:p>
          <a:p>
            <a:pPr marL="139700" indent="0">
              <a:buNone/>
            </a:pP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979786" y="882788"/>
            <a:ext cx="3622494" cy="1688962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готовы предложить полный комплекс услуг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базе постоянного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сотрудничества и провести отдельно взятые мероприятия, исходя из ваших потребностей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38" y="3350419"/>
            <a:ext cx="3557588" cy="1393031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разработки бизнес-идеи до донесения продукта до </a:t>
            </a:r>
            <a:r>
              <a:rPr kumimoji="0" lang="ru-RU" sz="180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конечного потребителя</a:t>
            </a: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" y="0"/>
            <a:ext cx="91422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734291"/>
            <a:ext cx="4246445" cy="3834584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20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цели и задачи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«МФК ИНМУНОТЕХ»</a:t>
            </a:r>
            <a:r>
              <a:rPr lang="ru-RU" sz="18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стремится осуществить комплексный подход к пациентам с аллергией, предлагая совместить передовые разработки в диагностике с персонифицированным подходом к </a:t>
            </a:r>
            <a:r>
              <a:rPr lang="ru-RU" sz="18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лечению</a:t>
            </a:r>
            <a:endParaRPr lang="en-US" sz="18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25" y="2980129"/>
            <a:ext cx="3556092" cy="1831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219" y="981708"/>
            <a:ext cx="3582267" cy="1793638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868947" y="3073218"/>
            <a:ext cx="3724813" cy="1793529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готовы делиться нашим опытом и опытом наших зарубежных партнеров и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проводим регулярные мероприятия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обучению специалистов в области аллергологии и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иммунологии (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Аллергошкола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ВМШ)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" y="0"/>
            <a:ext cx="91422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390" y="512618"/>
            <a:ext cx="4537392" cy="4495801"/>
          </a:xfrm>
        </p:spPr>
        <p:txBody>
          <a:bodyPr/>
          <a:lstStyle/>
          <a:p>
            <a:pPr marL="0" lvl="0" indent="0" algn="ctr">
              <a:lnSpc>
                <a:spcPct val="12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8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партнер </a:t>
            </a:r>
          </a:p>
          <a:p>
            <a:pPr marL="0" lvl="0" indent="0" algn="just">
              <a:lnSpc>
                <a:spcPct val="120000"/>
              </a:lnSpc>
              <a:spcBef>
                <a:spcPts val="1000"/>
              </a:spcBef>
              <a:buClrTx/>
              <a:buSzTx/>
              <a:buNone/>
            </a:pPr>
            <a:r>
              <a:rPr lang="ru-RU" sz="1500" b="1" kern="1200" dirty="0" err="1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</a:t>
            </a:r>
            <a:r>
              <a:rPr lang="ru-RU" sz="15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kern="1200" dirty="0" err="1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Array</a:t>
            </a:r>
            <a:r>
              <a:rPr lang="ru-RU" sz="15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kern="1200" dirty="0" err="1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Diagnosctics</a:t>
            </a:r>
            <a:r>
              <a:rPr lang="ru-RU" sz="15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b="1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GmbH</a:t>
            </a:r>
            <a:r>
              <a:rPr lang="ru-RU" sz="15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Австрия – разработчик и производитель </a:t>
            </a:r>
            <a:r>
              <a:rPr lang="ru-RU" sz="15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  </a:t>
            </a:r>
            <a:r>
              <a:rPr lang="ru-RU" sz="15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аллергочипа</a:t>
            </a:r>
            <a:r>
              <a:rPr lang="ru-RU" sz="15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ALEX2 </a:t>
            </a:r>
            <a:r>
              <a:rPr lang="ru-RU" sz="15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5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Allergy</a:t>
            </a:r>
            <a:r>
              <a:rPr lang="ru-RU" sz="15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Exlorer</a:t>
            </a:r>
            <a:r>
              <a:rPr lang="ru-RU" sz="15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для </a:t>
            </a:r>
            <a:r>
              <a:rPr lang="ru-RU" sz="1500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аллергокартирования</a:t>
            </a:r>
            <a:r>
              <a:rPr lang="ru-RU" sz="15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пациентов </a:t>
            </a:r>
            <a:r>
              <a:rPr lang="ru-RU" sz="15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молекулярном </a:t>
            </a:r>
            <a:r>
              <a:rPr lang="ru-RU" sz="1500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уровне</a:t>
            </a:r>
            <a:endParaRPr lang="ru-RU" sz="15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710" y="1151415"/>
            <a:ext cx="3132053" cy="1841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894" y="3172690"/>
            <a:ext cx="3129869" cy="1792605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36390" y="2722418"/>
            <a:ext cx="4343426" cy="2112818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Основана 2016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стартап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Европы 2018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2019гг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IVD производство (продукты с CE), фокус на аллергию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ISO 13485 &amp; 9001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СЕ-маркированный IVD продукт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Успешные продажи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странах мира</a:t>
            </a:r>
          </a:p>
        </p:txBody>
      </p:sp>
    </p:spTree>
    <p:extLst>
      <p:ext uri="{BB962C8B-B14F-4D97-AF65-F5344CB8AC3E}">
        <p14:creationId xmlns:p14="http://schemas.microsoft.com/office/powerpoint/2010/main" val="31438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" y="0"/>
            <a:ext cx="91422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9492" y="879061"/>
            <a:ext cx="3719944" cy="1763693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ЦЕННОСТИ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 для здоровья пациента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Европейское качество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продукта на российском рынке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918364" y="789004"/>
            <a:ext cx="3769821" cy="1853750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СТРЕМИМСЯ: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постоянному развитию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Профессиональному росту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Изменить к лучшему жизнь пациентов с аллергией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35453" y="2784764"/>
            <a:ext cx="4296966" cy="2216727"/>
          </a:xfrm>
          <a:prstGeom prst="round2Diag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ГОРДИМСЯ: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•Научным потенциалом и практической ценностью разработок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•Доверием партнеров с безупречной репутацией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•Оригинальным подходом к решению проблем пациентов, разработанным нашей компанией</a:t>
            </a:r>
          </a:p>
        </p:txBody>
      </p:sp>
    </p:spTree>
    <p:extLst>
      <p:ext uri="{BB962C8B-B14F-4D97-AF65-F5344CB8AC3E}">
        <p14:creationId xmlns:p14="http://schemas.microsoft.com/office/powerpoint/2010/main" val="15471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700" y="415636"/>
            <a:ext cx="8520600" cy="3276600"/>
          </a:xfrm>
        </p:spPr>
        <p:txBody>
          <a:bodyPr/>
          <a:lstStyle/>
          <a:p>
            <a:r>
              <a:rPr lang="ru-RU" sz="48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 рады </a:t>
            </a:r>
            <a:br>
              <a:rPr lang="ru-RU" sz="48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сотрудничеству </a:t>
            </a:r>
            <a:br>
              <a:rPr lang="ru-RU" sz="48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kern="12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вами!</a:t>
            </a:r>
            <a:endParaRPr lang="ru-RU" sz="1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700" y="3588327"/>
            <a:ext cx="8520600" cy="1143000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sz="3200" b="1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www.inmunotech.ru</a:t>
            </a:r>
            <a:endParaRPr lang="ru-RU" sz="32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23" y="520788"/>
            <a:ext cx="1389512" cy="13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343</Words>
  <Application>Microsoft Office PowerPoint</Application>
  <PresentationFormat>Экран (16:9)</PresentationFormat>
  <Paragraphs>46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Tahoma</vt:lpstr>
      <vt:lpstr>Times New Roman</vt:lpstr>
      <vt:lpstr>Simple Light</vt:lpstr>
      <vt:lpstr>Презентация PowerPoint</vt:lpstr>
      <vt:lpstr>Проект группы компаний «АЛВИЛС»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рады  сотрудничеству  с вами!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Горохова</dc:creator>
  <cp:lastModifiedBy>Windows User</cp:lastModifiedBy>
  <cp:revision>14</cp:revision>
  <dcterms:modified xsi:type="dcterms:W3CDTF">2021-11-19T12:22:09Z</dcterms:modified>
</cp:coreProperties>
</file>